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</p:sldMasterIdLst>
  <p:sldIdLst>
    <p:sldId id="267" r:id="rId2"/>
    <p:sldId id="289" r:id="rId3"/>
    <p:sldId id="300" r:id="rId4"/>
    <p:sldId id="258" r:id="rId5"/>
    <p:sldId id="259" r:id="rId6"/>
    <p:sldId id="293" r:id="rId7"/>
    <p:sldId id="266" r:id="rId8"/>
    <p:sldId id="285" r:id="rId9"/>
    <p:sldId id="286" r:id="rId10"/>
    <p:sldId id="295" r:id="rId11"/>
    <p:sldId id="294" r:id="rId12"/>
    <p:sldId id="302" r:id="rId13"/>
    <p:sldId id="303" r:id="rId14"/>
    <p:sldId id="304" r:id="rId15"/>
    <p:sldId id="305" r:id="rId16"/>
    <p:sldId id="301" r:id="rId17"/>
    <p:sldId id="296" r:id="rId18"/>
    <p:sldId id="299" r:id="rId19"/>
    <p:sldId id="287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097FB04-13AC-4351-B6EA-40E8A10E2595}">
          <p14:sldIdLst>
            <p14:sldId id="267"/>
            <p14:sldId id="289"/>
            <p14:sldId id="300"/>
            <p14:sldId id="258"/>
            <p14:sldId id="259"/>
            <p14:sldId id="293"/>
            <p14:sldId id="266"/>
            <p14:sldId id="285"/>
            <p14:sldId id="286"/>
            <p14:sldId id="295"/>
            <p14:sldId id="294"/>
            <p14:sldId id="302"/>
            <p14:sldId id="303"/>
            <p14:sldId id="304"/>
            <p14:sldId id="305"/>
            <p14:sldId id="301"/>
            <p14:sldId id="296"/>
            <p14:sldId id="299"/>
            <p14:sldId id="287"/>
          </p14:sldIdLst>
        </p14:section>
        <p14:section name="Untitled Section" id="{880BE864-880E-481E-A3D4-24FF66C1E458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04" autoAdjust="0"/>
    <p:restoredTop sz="94660"/>
  </p:normalViewPr>
  <p:slideViewPr>
    <p:cSldViewPr snapToGrid="0">
      <p:cViewPr varScale="1">
        <p:scale>
          <a:sx n="78" d="100"/>
          <a:sy n="78" d="100"/>
        </p:scale>
        <p:origin x="869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109701B2-7858-4CB7-8297-8106B22AA273}" type="datetimeFigureOut">
              <a:rPr lang="en-IN" smtClean="0"/>
              <a:t>06-07-2024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83591281-C2F9-4069-BAE1-215C166539C2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033332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701B2-7858-4CB7-8297-8106B22AA273}" type="datetimeFigureOut">
              <a:rPr lang="en-IN" smtClean="0"/>
              <a:t>06-07-2024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91281-C2F9-4069-BAE1-215C166539C2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971579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701B2-7858-4CB7-8297-8106B22AA273}" type="datetimeFigureOut">
              <a:rPr lang="en-IN" smtClean="0"/>
              <a:t>06-07-2024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91281-C2F9-4069-BAE1-215C166539C2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953341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701B2-7858-4CB7-8297-8106B22AA273}" type="datetimeFigureOut">
              <a:rPr lang="en-IN" smtClean="0"/>
              <a:t>06-07-2024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91281-C2F9-4069-BAE1-215C166539C2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1360112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701B2-7858-4CB7-8297-8106B22AA273}" type="datetimeFigureOut">
              <a:rPr lang="en-IN" smtClean="0"/>
              <a:t>06-07-2024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91281-C2F9-4069-BAE1-215C166539C2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6444264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701B2-7858-4CB7-8297-8106B22AA273}" type="datetimeFigureOut">
              <a:rPr lang="en-IN" smtClean="0"/>
              <a:t>06-07-2024</a:t>
            </a:fld>
            <a:endParaRPr lang="en-IN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91281-C2F9-4069-BAE1-215C166539C2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558618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701B2-7858-4CB7-8297-8106B22AA273}" type="datetimeFigureOut">
              <a:rPr lang="en-IN" smtClean="0"/>
              <a:t>06-07-2024</a:t>
            </a:fld>
            <a:endParaRPr lang="en-IN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91281-C2F9-4069-BAE1-215C166539C2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0455299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109701B2-7858-4CB7-8297-8106B22AA273}" type="datetimeFigureOut">
              <a:rPr lang="en-IN" smtClean="0"/>
              <a:t>06-07-2024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91281-C2F9-4069-BAE1-215C166539C2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8175032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109701B2-7858-4CB7-8297-8106B22AA273}" type="datetimeFigureOut">
              <a:rPr lang="en-IN" smtClean="0"/>
              <a:t>06-07-2024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91281-C2F9-4069-BAE1-215C166539C2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123809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701B2-7858-4CB7-8297-8106B22AA273}" type="datetimeFigureOut">
              <a:rPr lang="en-IN" smtClean="0"/>
              <a:t>06-07-2024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91281-C2F9-4069-BAE1-215C166539C2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80280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701B2-7858-4CB7-8297-8106B22AA273}" type="datetimeFigureOut">
              <a:rPr lang="en-IN" smtClean="0"/>
              <a:t>06-07-2024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91281-C2F9-4069-BAE1-215C166539C2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766704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701B2-7858-4CB7-8297-8106B22AA273}" type="datetimeFigureOut">
              <a:rPr lang="en-IN" smtClean="0"/>
              <a:t>06-07-2024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91281-C2F9-4069-BAE1-215C166539C2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725720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701B2-7858-4CB7-8297-8106B22AA273}" type="datetimeFigureOut">
              <a:rPr lang="en-IN" smtClean="0"/>
              <a:t>06-07-2024</a:t>
            </a:fld>
            <a:endParaRPr lang="en-IN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91281-C2F9-4069-BAE1-215C166539C2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64599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701B2-7858-4CB7-8297-8106B22AA273}" type="datetimeFigureOut">
              <a:rPr lang="en-IN" smtClean="0"/>
              <a:t>06-07-2024</a:t>
            </a:fld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91281-C2F9-4069-BAE1-215C166539C2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89789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701B2-7858-4CB7-8297-8106B22AA273}" type="datetimeFigureOut">
              <a:rPr lang="en-IN" smtClean="0"/>
              <a:t>06-07-2024</a:t>
            </a:fld>
            <a:endParaRPr lang="en-IN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91281-C2F9-4069-BAE1-215C166539C2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698977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701B2-7858-4CB7-8297-8106B22AA273}" type="datetimeFigureOut">
              <a:rPr lang="en-IN" smtClean="0"/>
              <a:t>06-07-2024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91281-C2F9-4069-BAE1-215C166539C2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392455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701B2-7858-4CB7-8297-8106B22AA273}" type="datetimeFigureOut">
              <a:rPr lang="en-IN" smtClean="0"/>
              <a:t>06-07-2024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91281-C2F9-4069-BAE1-215C166539C2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23953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109701B2-7858-4CB7-8297-8106B22AA273}" type="datetimeFigureOut">
              <a:rPr lang="en-IN" smtClean="0"/>
              <a:t>06-07-2024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83591281-C2F9-4069-BAE1-215C166539C2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025199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8" r:id="rId1"/>
    <p:sldLayoutId id="2147484089" r:id="rId2"/>
    <p:sldLayoutId id="2147484090" r:id="rId3"/>
    <p:sldLayoutId id="2147484091" r:id="rId4"/>
    <p:sldLayoutId id="2147484092" r:id="rId5"/>
    <p:sldLayoutId id="2147484093" r:id="rId6"/>
    <p:sldLayoutId id="2147484094" r:id="rId7"/>
    <p:sldLayoutId id="2147484095" r:id="rId8"/>
    <p:sldLayoutId id="2147484096" r:id="rId9"/>
    <p:sldLayoutId id="2147484097" r:id="rId10"/>
    <p:sldLayoutId id="2147484098" r:id="rId11"/>
    <p:sldLayoutId id="2147484099" r:id="rId12"/>
    <p:sldLayoutId id="2147484100" r:id="rId13"/>
    <p:sldLayoutId id="2147484101" r:id="rId14"/>
    <p:sldLayoutId id="2147484102" r:id="rId15"/>
    <p:sldLayoutId id="2147484103" r:id="rId16"/>
    <p:sldLayoutId id="214748410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E908363-9BB9-0189-86AE-F221DBBEDE2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160712" y="2468614"/>
            <a:ext cx="5870575" cy="1114425"/>
          </a:xfrm>
        </p:spPr>
        <p:txBody>
          <a:bodyPr>
            <a:normAutofit/>
          </a:bodyPr>
          <a:lstStyle/>
          <a:p>
            <a:r>
              <a:rPr lang="en-IN" b="1" i="1" dirty="0"/>
              <a:t>  </a:t>
            </a:r>
            <a:r>
              <a:rPr lang="en-IN" b="1" i="1" dirty="0">
                <a:solidFill>
                  <a:schemeClr val="tx1"/>
                </a:solidFill>
              </a:rPr>
              <a:t>KERALA STATE  REPORT</a:t>
            </a:r>
            <a:endParaRPr lang="en-IN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223049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AFC97-D000-72AB-6EDF-6CF2722C0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187" y="901532"/>
            <a:ext cx="8610600" cy="1293028"/>
          </a:xfrm>
        </p:spPr>
        <p:txBody>
          <a:bodyPr/>
          <a:lstStyle/>
          <a:p>
            <a:pPr algn="ctr"/>
            <a:r>
              <a:rPr lang="en-IN" b="1" dirty="0"/>
              <a:t>MORNING WORSHIP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C50DFD-08A8-3C2C-071C-140B533D3A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460031"/>
            <a:ext cx="10820400" cy="4024125"/>
          </a:xfrm>
        </p:spPr>
        <p:txBody>
          <a:bodyPr/>
          <a:lstStyle/>
          <a:p>
            <a:r>
              <a:rPr lang="en-IN" dirty="0"/>
              <a:t>NORTH ZONE</a:t>
            </a:r>
          </a:p>
          <a:p>
            <a:r>
              <a:rPr lang="en-IN" dirty="0"/>
              <a:t>CENTRAL ZONE</a:t>
            </a:r>
          </a:p>
          <a:p>
            <a:r>
              <a:rPr lang="en-IN" dirty="0"/>
              <a:t>SOUTH ZONE –  ALLAPUZHA,KOLLAM</a:t>
            </a:r>
          </a:p>
          <a:p>
            <a:pPr marL="0" indent="0">
              <a:buNone/>
            </a:pPr>
            <a:r>
              <a:rPr lang="en-IN" dirty="0"/>
              <a:t>                              ATTINGAL,MAVELIKARA</a:t>
            </a:r>
          </a:p>
          <a:p>
            <a:pPr marL="0" indent="0">
              <a:buNone/>
            </a:pPr>
            <a:r>
              <a:rPr lang="en-IN" dirty="0"/>
              <a:t>                              PATHANAMTHITTA</a:t>
            </a:r>
          </a:p>
        </p:txBody>
      </p:sp>
    </p:spTree>
    <p:extLst>
      <p:ext uri="{BB962C8B-B14F-4D97-AF65-F5344CB8AC3E}">
        <p14:creationId xmlns:p14="http://schemas.microsoft.com/office/powerpoint/2010/main" val="15643605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A952E23-C949-23AD-64C3-4A5CA1254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3213" y="744709"/>
            <a:ext cx="8610600" cy="1293028"/>
          </a:xfrm>
        </p:spPr>
        <p:txBody>
          <a:bodyPr/>
          <a:lstStyle/>
          <a:p>
            <a:pPr algn="ctr"/>
            <a:r>
              <a:rPr lang="en-IN" b="1" dirty="0"/>
              <a:t>FASTING PARAYER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8AD855E-C66E-4B49-BCBB-4F9D32C247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84728"/>
            <a:ext cx="10820400" cy="4024125"/>
          </a:xfrm>
        </p:spPr>
        <p:txBody>
          <a:bodyPr/>
          <a:lstStyle/>
          <a:p>
            <a:pPr marL="0" indent="0">
              <a:buNone/>
            </a:pPr>
            <a:endParaRPr lang="en-IN" dirty="0"/>
          </a:p>
          <a:p>
            <a:r>
              <a:rPr lang="en-IN" dirty="0"/>
              <a:t>Fasting prayer is conducted in </a:t>
            </a:r>
            <a:r>
              <a:rPr lang="en-IN" dirty="0" err="1"/>
              <a:t>pathanmthitta</a:t>
            </a:r>
            <a:r>
              <a:rPr lang="en-IN" dirty="0"/>
              <a:t> district on every month</a:t>
            </a:r>
          </a:p>
          <a:p>
            <a:r>
              <a:rPr lang="en-IN" dirty="0"/>
              <a:t>Fasting prayer is conducted in North zone every month</a:t>
            </a:r>
          </a:p>
        </p:txBody>
      </p:sp>
    </p:spTree>
    <p:extLst>
      <p:ext uri="{BB962C8B-B14F-4D97-AF65-F5344CB8AC3E}">
        <p14:creationId xmlns:p14="http://schemas.microsoft.com/office/powerpoint/2010/main" val="33312989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A31808-9118-86B4-93B6-3DEBAC518A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2786" y="1052326"/>
            <a:ext cx="8761413" cy="706964"/>
          </a:xfrm>
        </p:spPr>
        <p:txBody>
          <a:bodyPr/>
          <a:lstStyle/>
          <a:p>
            <a:r>
              <a:rPr lang="en-IN" b="1" dirty="0"/>
              <a:t>NIGHT PRAYER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460BC6-7C60-0707-F3A4-22BEB84952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NIGHT PRAYES IS CONDUCTING ON ATTINGAL  MAVELIKKARA IN EVERY MONTH</a:t>
            </a:r>
          </a:p>
        </p:txBody>
      </p:sp>
    </p:spTree>
    <p:extLst>
      <p:ext uri="{BB962C8B-B14F-4D97-AF65-F5344CB8AC3E}">
        <p14:creationId xmlns:p14="http://schemas.microsoft.com/office/powerpoint/2010/main" val="30780485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D1B1F-0A51-8270-95FB-7B95053B2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9457" y="983500"/>
            <a:ext cx="8761413" cy="706964"/>
          </a:xfrm>
        </p:spPr>
        <p:txBody>
          <a:bodyPr/>
          <a:lstStyle/>
          <a:p>
            <a:r>
              <a:rPr lang="en-IN" b="1" dirty="0"/>
              <a:t>24 HOURS ONLINE WORSHIP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218EBF-0A87-5470-4C45-9FDDE5E8BC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ATTINGAL MAVELIKKARA CONSTITANCE TOGETHER  CONDUCT ONLINE WORSHIP IN EVERY MONTH   </a:t>
            </a:r>
          </a:p>
        </p:txBody>
      </p:sp>
    </p:spTree>
    <p:extLst>
      <p:ext uri="{BB962C8B-B14F-4D97-AF65-F5344CB8AC3E}">
        <p14:creationId xmlns:p14="http://schemas.microsoft.com/office/powerpoint/2010/main" val="31956107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5331908-D249-CAE2-98B7-DADE4FF2AF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79239"/>
            <a:ext cx="12192000" cy="4691832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2C2F209F-1169-C59D-FA2F-FB3B24286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7406" y="944171"/>
            <a:ext cx="9650698" cy="706964"/>
          </a:xfrm>
        </p:spPr>
        <p:txBody>
          <a:bodyPr/>
          <a:lstStyle/>
          <a:p>
            <a:r>
              <a:rPr lang="en-IN" b="1" dirty="0"/>
              <a:t>HYDRO ELECTRIC POWER STATION IDUKI</a:t>
            </a:r>
          </a:p>
        </p:txBody>
      </p:sp>
    </p:spTree>
    <p:extLst>
      <p:ext uri="{BB962C8B-B14F-4D97-AF65-F5344CB8AC3E}">
        <p14:creationId xmlns:p14="http://schemas.microsoft.com/office/powerpoint/2010/main" val="23019169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F900A-0CC6-5E2C-35B7-7AEDC7B9C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781" y="609600"/>
            <a:ext cx="10117393" cy="1131060"/>
          </a:xfrm>
        </p:spPr>
        <p:txBody>
          <a:bodyPr/>
          <a:lstStyle/>
          <a:p>
            <a:r>
              <a:rPr lang="en-IN" b="1" dirty="0"/>
              <a:t> NEW TOURIST PROJECT ON KADACAL   KOLLAM – MARTIAN PARA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8B2666-1714-B814-8B80-185C71A05E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" t="23743" r="-323" b="-1497"/>
          <a:stretch/>
        </p:blipFill>
        <p:spPr>
          <a:xfrm>
            <a:off x="0" y="2290916"/>
            <a:ext cx="12270658" cy="4660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7290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79505D-F9EC-31C7-8160-D66FE5E72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7575" y="695765"/>
            <a:ext cx="8610600" cy="1293028"/>
          </a:xfrm>
        </p:spPr>
        <p:txBody>
          <a:bodyPr/>
          <a:lstStyle/>
          <a:p>
            <a:pPr algn="ctr"/>
            <a:r>
              <a:rPr lang="en-IN" b="1" dirty="0"/>
              <a:t>GIFT SCHOOLS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17A0FC-E57A-24B1-1F93-AF5ECC9E99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JERMIAH SCHOOL OF PEROPHECY WAS CONDUCTED ON 13-06-2024</a:t>
            </a:r>
          </a:p>
          <a:p>
            <a:r>
              <a:rPr lang="en-IN" dirty="0"/>
              <a:t>FRP LEVEL 2 WAS CONDUCTED ON 17-6-2024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6782392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0D3B7-FE29-D170-2C7F-F615A65E0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5509" y="901532"/>
            <a:ext cx="8939981" cy="1293028"/>
          </a:xfrm>
        </p:spPr>
        <p:txBody>
          <a:bodyPr/>
          <a:lstStyle/>
          <a:p>
            <a:pPr algn="ctr"/>
            <a:r>
              <a:rPr lang="en-IN" b="1" dirty="0"/>
              <a:t>PLANNING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77C06B-AD5E-57B4-1D5E-888AD8C184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IN" dirty="0"/>
          </a:p>
          <a:p>
            <a:r>
              <a:rPr lang="en-IN" dirty="0"/>
              <a:t>WORSHIP SCHOOL  </a:t>
            </a:r>
          </a:p>
          <a:p>
            <a:r>
              <a:rPr lang="en-IN" dirty="0"/>
              <a:t>FAMILY BUILDING </a:t>
            </a:r>
          </a:p>
          <a:p>
            <a:r>
              <a:rPr lang="en-IN" dirty="0"/>
              <a:t>FRP LEVEL 1 </a:t>
            </a:r>
          </a:p>
          <a:p>
            <a:r>
              <a:rPr lang="en-IN" dirty="0"/>
              <a:t>ATTINGAL,MAVELIKKARA &amp; KOLLAM IS  GOING TO CONDUCT FELLOWSHIP MEETIG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1462176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4E143-0A2A-47AE-A2D6-AE01DA901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0700" y="813534"/>
            <a:ext cx="8610600" cy="1293028"/>
          </a:xfrm>
        </p:spPr>
        <p:txBody>
          <a:bodyPr/>
          <a:lstStyle/>
          <a:p>
            <a:pPr algn="ctr"/>
            <a:r>
              <a:rPr lang="en-IN" b="1" dirty="0"/>
              <a:t>Troop </a:t>
            </a:r>
            <a:r>
              <a:rPr lang="en-IN" b="1" dirty="0" err="1"/>
              <a:t>chruch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D4F428-6ABB-D9C7-385F-8D98F36584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North zone conduct a new troop church named ebenezer .  Six new members have </a:t>
            </a:r>
            <a:r>
              <a:rPr lang="en-IN" dirty="0" err="1"/>
              <a:t>attent</a:t>
            </a:r>
            <a:r>
              <a:rPr lang="en-IN" dirty="0"/>
              <a:t>  here </a:t>
            </a:r>
          </a:p>
        </p:txBody>
      </p:sp>
    </p:spTree>
    <p:extLst>
      <p:ext uri="{BB962C8B-B14F-4D97-AF65-F5344CB8AC3E}">
        <p14:creationId xmlns:p14="http://schemas.microsoft.com/office/powerpoint/2010/main" val="32146316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622AC8F-E2BA-D3F3-C8FF-825DE0DB39F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703872" y="2782887"/>
            <a:ext cx="8610600" cy="1292225"/>
          </a:xfrm>
        </p:spPr>
        <p:txBody>
          <a:bodyPr/>
          <a:lstStyle/>
          <a:p>
            <a:r>
              <a:rPr lang="en-IN" b="1" dirty="0">
                <a:solidFill>
                  <a:schemeClr val="tx1"/>
                </a:solidFill>
              </a:rPr>
              <a:t>GLORIFY IN THE NAME OF GOD </a:t>
            </a:r>
          </a:p>
        </p:txBody>
      </p:sp>
    </p:spTree>
    <p:extLst>
      <p:ext uri="{BB962C8B-B14F-4D97-AF65-F5344CB8AC3E}">
        <p14:creationId xmlns:p14="http://schemas.microsoft.com/office/powerpoint/2010/main" val="4130975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1F0F18C-AACC-D602-C247-2E8056E3D9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8514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6C70BC-D33F-E5C5-07F8-8CF2CF707B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0700" y="965934"/>
            <a:ext cx="8610600" cy="1293028"/>
          </a:xfrm>
        </p:spPr>
        <p:txBody>
          <a:bodyPr>
            <a:normAutofit/>
          </a:bodyPr>
          <a:lstStyle/>
          <a:p>
            <a:pPr algn="ctr"/>
            <a:r>
              <a:rPr lang="en-IN" b="1" dirty="0"/>
              <a:t>SMP’S OF KERALA</a:t>
            </a:r>
            <a:br>
              <a:rPr lang="en-IN" b="1" dirty="0"/>
            </a:b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984042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6A5F9-0893-BDCE-E238-B462A0012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04224"/>
            <a:ext cx="10515600" cy="539944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dirty="0"/>
              <a:t>NORTH ZONE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A101F3-8EDE-F114-43FB-DD2F9A49F1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153265"/>
            <a:ext cx="11729884" cy="459166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IN" b="1" dirty="0"/>
              <a:t>                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sz="3600" dirty="0"/>
              <a:t>KASARGOD – SOL:JITHIN JOSEPH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sz="3600" dirty="0"/>
              <a:t>KANNUR  -SOL: PHILOMINA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sz="3600" dirty="0"/>
              <a:t>VADAKARA – SOL: TREASA PETER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sz="3600" dirty="0"/>
              <a:t>WAYANAD – SOL: VIVEK KUMAR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sz="3600" dirty="0"/>
              <a:t>KOZHIKODE –SOL: KOSHY P.M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sz="3600" dirty="0"/>
              <a:t>PONNANI – SOL: SHANTAMMA KOSHY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sz="3600" dirty="0"/>
              <a:t>MALAPPURAM – SOL: PRAISON THOMAS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sz="3600" dirty="0"/>
              <a:t>PALAKKAD –SOL: SUMA KURIAKOSE</a:t>
            </a:r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88875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6062E-5F57-6042-A534-E45C15D17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0700" y="639315"/>
            <a:ext cx="8610600" cy="1293028"/>
          </a:xfrm>
        </p:spPr>
        <p:txBody>
          <a:bodyPr/>
          <a:lstStyle/>
          <a:p>
            <a:pPr algn="ctr"/>
            <a:r>
              <a:rPr lang="en-IN" b="1" dirty="0"/>
              <a:t>CENTRAL ZONE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132E09-3673-C93B-14A5-4615B7F6A5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799" y="2194560"/>
            <a:ext cx="11309555" cy="4560201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endParaRPr lang="en-IN" dirty="0"/>
          </a:p>
          <a:p>
            <a:pPr>
              <a:buFont typeface="Wingdings" panose="05000000000000000000" pitchFamily="2" charset="2"/>
              <a:buChar char="Ø"/>
            </a:pPr>
            <a:r>
              <a:rPr lang="en-IN" sz="3600" dirty="0"/>
              <a:t>ALATHUR – SOL: JESMI SUNIL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sz="3600" dirty="0"/>
              <a:t>THRISSUR – SOL: SUNIL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sz="3600" dirty="0"/>
              <a:t>CHALAKUDY – -SOL: ROSEY MATHEW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sz="3600" dirty="0"/>
              <a:t>ERANAKULAM –SOL: USHA SONNY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sz="3600" dirty="0"/>
              <a:t>IDUKKI –SOL: GLADSON MATHEW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sz="3600" dirty="0"/>
              <a:t>KOTTAYAM –SOL: MARIAMMA ALEX</a:t>
            </a:r>
          </a:p>
          <a:p>
            <a:endParaRPr lang="en-IN" sz="3600" dirty="0"/>
          </a:p>
          <a:p>
            <a:endParaRPr lang="en-IN" dirty="0"/>
          </a:p>
          <a:p>
            <a:endParaRPr lang="en-IN" dirty="0"/>
          </a:p>
          <a:p>
            <a:endParaRPr lang="en-IN" dirty="0"/>
          </a:p>
          <a:p>
            <a:endParaRPr lang="en-IN" dirty="0"/>
          </a:p>
          <a:p>
            <a:endParaRPr lang="en-IN" dirty="0"/>
          </a:p>
          <a:p>
            <a:endParaRPr lang="en-IN" dirty="0"/>
          </a:p>
          <a:p>
            <a:pPr marL="0" indent="0">
              <a:buNone/>
            </a:pPr>
            <a:r>
              <a:rPr lang="en-IN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8003673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6936F5DA-AC67-4218-3547-F8B0E430F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SOUTH ZONE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9046061-257C-7DD2-88D9-983B862EA7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702" y="2468032"/>
            <a:ext cx="8825659" cy="3416300"/>
          </a:xfrm>
        </p:spPr>
        <p:txBody>
          <a:bodyPr>
            <a:normAutofit fontScale="92500"/>
          </a:bodyPr>
          <a:lstStyle/>
          <a:p>
            <a:r>
              <a:rPr lang="en-IN" sz="3600" dirty="0"/>
              <a:t>ALAPUZHA – SOL: EUGIN</a:t>
            </a:r>
          </a:p>
          <a:p>
            <a:r>
              <a:rPr lang="en-IN" sz="3600" dirty="0"/>
              <a:t>MAVELIKARA – SOL: REHANA CHACKO </a:t>
            </a:r>
          </a:p>
          <a:p>
            <a:r>
              <a:rPr lang="en-IN" sz="3600" dirty="0"/>
              <a:t>KOLLAM – SOL: NIRMALA LAZER</a:t>
            </a:r>
          </a:p>
          <a:p>
            <a:r>
              <a:rPr lang="en-IN" sz="3600" dirty="0"/>
              <a:t>ATTINGAL – SOL : SHYAJA SATHEESAN </a:t>
            </a:r>
          </a:p>
          <a:p>
            <a:r>
              <a:rPr lang="en-IN" sz="3600" dirty="0"/>
              <a:t>TRIVANDREUM – SOL: SABEENA CLEETUS</a:t>
            </a:r>
          </a:p>
        </p:txBody>
      </p:sp>
    </p:spTree>
    <p:extLst>
      <p:ext uri="{BB962C8B-B14F-4D97-AF65-F5344CB8AC3E}">
        <p14:creationId xmlns:p14="http://schemas.microsoft.com/office/powerpoint/2010/main" val="917922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D3E844-CABA-52F3-234B-5E6D33545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7449" y="724552"/>
            <a:ext cx="8610600" cy="1293028"/>
          </a:xfrm>
        </p:spPr>
        <p:txBody>
          <a:bodyPr>
            <a:normAutofit/>
          </a:bodyPr>
          <a:lstStyle/>
          <a:p>
            <a:pPr algn="l"/>
            <a:r>
              <a:rPr lang="en-IN" b="1" dirty="0"/>
              <a:t>NEW CORE TEAM MEMBERS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352EAE-B900-6547-1B60-484D32E31C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3514" y="2460032"/>
            <a:ext cx="9132938" cy="3870062"/>
          </a:xfrm>
        </p:spPr>
        <p:txBody>
          <a:bodyPr/>
          <a:lstStyle/>
          <a:p>
            <a:r>
              <a:rPr lang="en-IN" dirty="0"/>
              <a:t>SPEAKER : SOL: SHYLAJA SATHEESHAN</a:t>
            </a:r>
          </a:p>
          <a:p>
            <a:r>
              <a:rPr lang="en-IN" dirty="0"/>
              <a:t>DEP. SPEAKER : SOL: KOSHY P.M </a:t>
            </a:r>
          </a:p>
          <a:p>
            <a:r>
              <a:rPr lang="en-IN" dirty="0"/>
              <a:t>SECRETARY : SOL : SAJITHA EUGIN </a:t>
            </a:r>
          </a:p>
          <a:p>
            <a:r>
              <a:rPr lang="en-IN" dirty="0"/>
              <a:t> GIFT SCHOOL CO-ORDINATOR : SOL: SINDHU RAJU</a:t>
            </a:r>
          </a:p>
          <a:p>
            <a:r>
              <a:rPr lang="en-IN" dirty="0"/>
              <a:t>GIFT SCHOOL SECRETARY :SOL: TRESA PETER</a:t>
            </a:r>
          </a:p>
        </p:txBody>
      </p:sp>
    </p:spTree>
    <p:extLst>
      <p:ext uri="{BB962C8B-B14F-4D97-AF65-F5344CB8AC3E}">
        <p14:creationId xmlns:p14="http://schemas.microsoft.com/office/powerpoint/2010/main" val="657103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19FF034-CA0E-EE96-0E20-7859A1A64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119" y="806681"/>
            <a:ext cx="8610600" cy="1293028"/>
          </a:xfrm>
        </p:spPr>
        <p:txBody>
          <a:bodyPr>
            <a:normAutofit/>
          </a:bodyPr>
          <a:lstStyle/>
          <a:p>
            <a:pPr algn="l"/>
            <a:r>
              <a:rPr lang="en-IN" dirty="0"/>
              <a:t>   </a:t>
            </a:r>
            <a:r>
              <a:rPr lang="en-IN" b="1" dirty="0"/>
              <a:t>STATE COORDINATORS LIST</a:t>
            </a:r>
            <a:br>
              <a:rPr lang="en-IN" b="1" dirty="0"/>
            </a:br>
            <a:r>
              <a:rPr lang="en-IN" b="1" dirty="0"/>
              <a:t>        JULY TO DEC 2024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E608E6B-C30C-3E21-C276-479035B48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693" y="2295832"/>
            <a:ext cx="10432026" cy="4562168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IN" dirty="0"/>
              <a:t>TROOP CHURCH ,TROOP SCHOOL – SOL: ANNIE PONNAN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IN" dirty="0"/>
              <a:t>BFF – SOL: KOSHY P.M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IN" dirty="0"/>
              <a:t>DAVID SCHOOL OF WORSHIP - SOL : MARIAMMA ALEX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IN" dirty="0"/>
              <a:t>MONTHELY WORSHIP – SOL : SABEENA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IN" dirty="0"/>
              <a:t>DELIVERANCE LEVEN 1 – SOL : SAJITH EUGIN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IN" dirty="0"/>
              <a:t>DELIVERANCE LEVEL  2 – SOL: SINDHU RAJU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IN" dirty="0"/>
              <a:t>DELIVERANCE LEVEL 3 – SOL: TRESSA PETER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IN" dirty="0"/>
              <a:t>HEALING LEVEL 1 – SOL :  EUGIN VINCENT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IN" dirty="0"/>
              <a:t>HEALING LEVEL 2 – SOL : GEETHA GOPINATH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IN" dirty="0"/>
              <a:t>PROPHCY LEVEL 1 – SOL : SUMA KURIAKOSE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IN" dirty="0"/>
              <a:t>PROPHECY LEVEL 2 – SOL : SUNIL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IN" dirty="0"/>
              <a:t>FAMILY BUILDING – SOL: ROSEY MATHEW 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IN" dirty="0"/>
              <a:t>HOSPITALITY – SOL : NIRMALA LAZER</a:t>
            </a:r>
          </a:p>
        </p:txBody>
      </p:sp>
    </p:spTree>
    <p:extLst>
      <p:ext uri="{BB962C8B-B14F-4D97-AF65-F5344CB8AC3E}">
        <p14:creationId xmlns:p14="http://schemas.microsoft.com/office/powerpoint/2010/main" val="249506213"/>
      </p:ext>
    </p:extLst>
  </p:cSld>
  <p:clrMapOvr>
    <a:masterClrMapping/>
  </p:clrMapOvr>
  <p:transition spd="slow">
    <p:randomBar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1901FC-A01B-1364-7A59-6C727C0E931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241754" y="1819582"/>
            <a:ext cx="8219768" cy="4024313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IN" dirty="0"/>
              <a:t>NEHEMIAH SCHOOL OF ADMINISTRATION – SOL: GLADSON MATHEW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IN" dirty="0"/>
              <a:t>FINANCIAL DISCIPLINE – SOL: PHILOMINA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IN" dirty="0"/>
              <a:t>FUNERAL SERVICE – SOL: FERNANDEEZ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IN" dirty="0"/>
              <a:t>MATRIMONY –SOL: KOSHY P.M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IN" dirty="0"/>
              <a:t>TRANSALATORS – SOL: NIRMALA AND SOL: USHA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IN" dirty="0"/>
              <a:t>CBS – SOL: BETTY MATHEW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IN" dirty="0"/>
              <a:t>DANIEL ACCADAMY – SOL: GIRIJA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052779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536</TotalTime>
  <Words>474</Words>
  <Application>Microsoft Office PowerPoint</Application>
  <PresentationFormat>Widescreen</PresentationFormat>
  <Paragraphs>91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Century Gothic</vt:lpstr>
      <vt:lpstr>Wingdings</vt:lpstr>
      <vt:lpstr>Wingdings 3</vt:lpstr>
      <vt:lpstr>Ion Boardroom</vt:lpstr>
      <vt:lpstr>  KERALA STATE  REPORT</vt:lpstr>
      <vt:lpstr>PowerPoint Presentation</vt:lpstr>
      <vt:lpstr>SMP’S OF KERALA </vt:lpstr>
      <vt:lpstr>NORTH ZONE </vt:lpstr>
      <vt:lpstr>CENTRAL ZONE </vt:lpstr>
      <vt:lpstr>SOUTH ZONE</vt:lpstr>
      <vt:lpstr>NEW CORE TEAM MEMBERS </vt:lpstr>
      <vt:lpstr>   STATE COORDINATORS LIST         JULY TO DEC 2024</vt:lpstr>
      <vt:lpstr>PowerPoint Presentation</vt:lpstr>
      <vt:lpstr>MORNING WORSHIP</vt:lpstr>
      <vt:lpstr>FASTING PARAYER</vt:lpstr>
      <vt:lpstr>NIGHT PRAYER</vt:lpstr>
      <vt:lpstr>24 HOURS ONLINE WORSHIP</vt:lpstr>
      <vt:lpstr>HYDRO ELECTRIC POWER STATION IDUKI</vt:lpstr>
      <vt:lpstr> NEW TOURIST PROJECT ON KADACAL   KOLLAM – MARTIAN PARA</vt:lpstr>
      <vt:lpstr>GIFT SCHOOLS</vt:lpstr>
      <vt:lpstr>PLANNING</vt:lpstr>
      <vt:lpstr>Troop chruch</vt:lpstr>
      <vt:lpstr>GLORIFY IN THE NAME OF GOD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KERALA STATE SIX MONTH REPORT 2023 JULY-DECEMBER</dc:title>
  <dc:creator>Joel Agion</dc:creator>
  <cp:lastModifiedBy>Joel Agion</cp:lastModifiedBy>
  <cp:revision>13</cp:revision>
  <dcterms:created xsi:type="dcterms:W3CDTF">2024-01-18T17:12:22Z</dcterms:created>
  <dcterms:modified xsi:type="dcterms:W3CDTF">2024-07-06T15:51:04Z</dcterms:modified>
</cp:coreProperties>
</file>